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3181350"/>
            <a:ext cx="943927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2009775"/>
            <a:ext cx="118967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06008" y="2039817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21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700212"/>
            <a:ext cx="119157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580" y="3695498"/>
            <a:ext cx="12041220" cy="2079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495425"/>
            <a:ext cx="119538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47184" y="2602523"/>
            <a:ext cx="295421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6815" y="3077308"/>
            <a:ext cx="211894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2091" y="3086099"/>
            <a:ext cx="2180494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70637" y="3569676"/>
            <a:ext cx="154744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52491" y="4026876"/>
            <a:ext cx="154744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8168" y="4501661"/>
            <a:ext cx="154744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74321" y="4519245"/>
            <a:ext cx="303334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65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12721"/>
            <a:ext cx="119348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643" y="4224888"/>
            <a:ext cx="11993094" cy="205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80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08" y="1222496"/>
            <a:ext cx="11877675" cy="3762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40" y="5048983"/>
            <a:ext cx="11877675" cy="1771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1357" y="622789"/>
            <a:ext cx="1790700" cy="49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91146" y="1670539"/>
            <a:ext cx="3253154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8207" y="2602523"/>
            <a:ext cx="90560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611" y="4982876"/>
            <a:ext cx="11884810" cy="181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76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557" y="1711935"/>
            <a:ext cx="101822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35969" y="2795954"/>
            <a:ext cx="36927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2584" y="4255477"/>
            <a:ext cx="36927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2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681162"/>
            <a:ext cx="119348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57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2247900"/>
            <a:ext cx="1191577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15" y="2107330"/>
            <a:ext cx="11993096" cy="269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32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695450"/>
            <a:ext cx="119538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0870" y="3332285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94831" y="3815862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42077" y="4281854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77246" y="4756639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484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2024-11-25T06:57:46Z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